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0544C9-0179-494F-A48C-7D791A6CE1D8}" v="11" dt="2021-07-22T12:59:11.13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9AB8A665-B464-47A2-9673-1F3C21F014BB}"/>
    <pc:docChg chg="addSld modSld">
      <pc:chgData name="Marieke Drabbe" userId="b9b1a049-6b87-453c-9d4e-1b3ea0ffd634" providerId="ADAL" clId="{9AB8A665-B464-47A2-9673-1F3C21F014BB}" dt="2020-07-10T13:52:41.788" v="18" actId="1076"/>
      <pc:docMkLst>
        <pc:docMk/>
      </pc:docMkLst>
      <pc:sldChg chg="modSp mod">
        <pc:chgData name="Marieke Drabbe" userId="b9b1a049-6b87-453c-9d4e-1b3ea0ffd634" providerId="ADAL" clId="{9AB8A665-B464-47A2-9673-1F3C21F014BB}" dt="2020-07-10T13:52:41.788" v="18" actId="1076"/>
        <pc:sldMkLst>
          <pc:docMk/>
          <pc:sldMk cId="83892022" sldId="260"/>
        </pc:sldMkLst>
        <pc:spChg chg="mod">
          <ac:chgData name="Marieke Drabbe" userId="b9b1a049-6b87-453c-9d4e-1b3ea0ffd634" providerId="ADAL" clId="{9AB8A665-B464-47A2-9673-1F3C21F014BB}" dt="2020-07-10T13:52:38.345" v="17" actId="1076"/>
          <ac:spMkLst>
            <pc:docMk/>
            <pc:sldMk cId="83892022" sldId="260"/>
            <ac:spMk id="10" creationId="{00000000-0000-0000-0000-000000000000}"/>
          </ac:spMkLst>
        </pc:spChg>
        <pc:spChg chg="mod">
          <ac:chgData name="Marieke Drabbe" userId="b9b1a049-6b87-453c-9d4e-1b3ea0ffd634" providerId="ADAL" clId="{9AB8A665-B464-47A2-9673-1F3C21F014BB}" dt="2020-07-10T13:52:34.580" v="15" actId="14100"/>
          <ac:spMkLst>
            <pc:docMk/>
            <pc:sldMk cId="83892022" sldId="260"/>
            <ac:spMk id="12" creationId="{00000000-0000-0000-0000-000000000000}"/>
          </ac:spMkLst>
        </pc:spChg>
        <pc:picChg chg="mod">
          <ac:chgData name="Marieke Drabbe" userId="b9b1a049-6b87-453c-9d4e-1b3ea0ffd634" providerId="ADAL" clId="{9AB8A665-B464-47A2-9673-1F3C21F014BB}" dt="2020-07-10T13:52:41.788" v="18" actId="1076"/>
          <ac:picMkLst>
            <pc:docMk/>
            <pc:sldMk cId="83892022" sldId="260"/>
            <ac:picMk id="14" creationId="{00000000-0000-0000-0000-000000000000}"/>
          </ac:picMkLst>
        </pc:picChg>
      </pc:sldChg>
      <pc:sldChg chg="modSp mod">
        <pc:chgData name="Marieke Drabbe" userId="b9b1a049-6b87-453c-9d4e-1b3ea0ffd634" providerId="ADAL" clId="{9AB8A665-B464-47A2-9673-1F3C21F014BB}" dt="2020-07-02T14:31:07.702" v="11" actId="20577"/>
        <pc:sldMkLst>
          <pc:docMk/>
          <pc:sldMk cId="1752962136" sldId="263"/>
        </pc:sldMkLst>
        <pc:spChg chg="mod">
          <ac:chgData name="Marieke Drabbe" userId="b9b1a049-6b87-453c-9d4e-1b3ea0ffd634" providerId="ADAL" clId="{9AB8A665-B464-47A2-9673-1F3C21F014BB}" dt="2020-07-02T14:31:07.702" v="11" actId="20577"/>
          <ac:spMkLst>
            <pc:docMk/>
            <pc:sldMk cId="1752962136" sldId="263"/>
            <ac:spMk id="8" creationId="{00000000-0000-0000-0000-000000000000}"/>
          </ac:spMkLst>
        </pc:spChg>
      </pc:sldChg>
      <pc:sldChg chg="add">
        <pc:chgData name="Marieke Drabbe" userId="b9b1a049-6b87-453c-9d4e-1b3ea0ffd634" providerId="ADAL" clId="{9AB8A665-B464-47A2-9673-1F3C21F014BB}" dt="2020-07-02T14:31:00.549" v="0"/>
        <pc:sldMkLst>
          <pc:docMk/>
          <pc:sldMk cId="2429038155" sldId="268"/>
        </pc:sldMkLst>
      </pc:sldChg>
    </pc:docChg>
  </pc:docChgLst>
  <pc:docChgLst>
    <pc:chgData name="Marieke Drabbe" userId="S::m.drabbe@helicon.nl::b9b1a049-6b87-453c-9d4e-1b3ea0ffd634" providerId="AD" clId="Web-{80FD0989-AA9C-40A6-BE07-E754EF0E8F13}"/>
    <pc:docChg chg="modSld">
      <pc:chgData name="Marieke Drabbe" userId="S::m.drabbe@helicon.nl::b9b1a049-6b87-453c-9d4e-1b3ea0ffd634" providerId="AD" clId="Web-{80FD0989-AA9C-40A6-BE07-E754EF0E8F13}" dt="2019-05-16T11:58:10.640" v="28" actId="20577"/>
      <pc:docMkLst>
        <pc:docMk/>
      </pc:docMkLst>
      <pc:sldChg chg="modSp">
        <pc:chgData name="Marieke Drabbe" userId="S::m.drabbe@helicon.nl::b9b1a049-6b87-453c-9d4e-1b3ea0ffd634" providerId="AD" clId="Web-{80FD0989-AA9C-40A6-BE07-E754EF0E8F13}" dt="2019-05-16T11:58:10.156" v="26" actId="20577"/>
        <pc:sldMkLst>
          <pc:docMk/>
          <pc:sldMk cId="83892022" sldId="260"/>
        </pc:sldMkLst>
        <pc:spChg chg="mod">
          <ac:chgData name="Marieke Drabbe" userId="S::m.drabbe@helicon.nl::b9b1a049-6b87-453c-9d4e-1b3ea0ffd634" providerId="AD" clId="Web-{80FD0989-AA9C-40A6-BE07-E754EF0E8F13}" dt="2019-05-16T11:58:01.578" v="21" actId="20577"/>
          <ac:spMkLst>
            <pc:docMk/>
            <pc:sldMk cId="83892022" sldId="260"/>
            <ac:spMk id="10" creationId="{00000000-0000-0000-0000-000000000000}"/>
          </ac:spMkLst>
        </pc:spChg>
        <pc:spChg chg="mod">
          <ac:chgData name="Marieke Drabbe" userId="S::m.drabbe@helicon.nl::b9b1a049-6b87-453c-9d4e-1b3ea0ffd634" providerId="AD" clId="Web-{80FD0989-AA9C-40A6-BE07-E754EF0E8F13}" dt="2019-05-16T11:58:10.156" v="26" actId="20577"/>
          <ac:spMkLst>
            <pc:docMk/>
            <pc:sldMk cId="83892022" sldId="260"/>
            <ac:spMk id="12" creationId="{00000000-0000-0000-0000-000000000000}"/>
          </ac:spMkLst>
        </pc:spChg>
      </pc:sldChg>
      <pc:sldChg chg="modSp">
        <pc:chgData name="Marieke Drabbe" userId="S::m.drabbe@helicon.nl::b9b1a049-6b87-453c-9d4e-1b3ea0ffd634" providerId="AD" clId="Web-{80FD0989-AA9C-40A6-BE07-E754EF0E8F13}" dt="2019-05-16T11:58:06.640" v="24" actId="20577"/>
        <pc:sldMkLst>
          <pc:docMk/>
          <pc:sldMk cId="2446642812" sldId="264"/>
        </pc:sldMkLst>
        <pc:spChg chg="mod">
          <ac:chgData name="Marieke Drabbe" userId="S::m.drabbe@helicon.nl::b9b1a049-6b87-453c-9d4e-1b3ea0ffd634" providerId="AD" clId="Web-{80FD0989-AA9C-40A6-BE07-E754EF0E8F13}" dt="2019-05-16T11:58:06.640" v="24" actId="20577"/>
          <ac:spMkLst>
            <pc:docMk/>
            <pc:sldMk cId="2446642812" sldId="264"/>
            <ac:spMk id="8" creationId="{00000000-0000-0000-0000-000000000000}"/>
          </ac:spMkLst>
        </pc:spChg>
      </pc:sldChg>
      <pc:sldChg chg="modSp">
        <pc:chgData name="Marieke Drabbe" userId="S::m.drabbe@helicon.nl::b9b1a049-6b87-453c-9d4e-1b3ea0ffd634" providerId="AD" clId="Web-{80FD0989-AA9C-40A6-BE07-E754EF0E8F13}" dt="2019-05-16T11:57:45.359" v="2" actId="20577"/>
        <pc:sldMkLst>
          <pc:docMk/>
          <pc:sldMk cId="2052387474" sldId="265"/>
        </pc:sldMkLst>
        <pc:spChg chg="mod">
          <ac:chgData name="Marieke Drabbe" userId="S::m.drabbe@helicon.nl::b9b1a049-6b87-453c-9d4e-1b3ea0ffd634" providerId="AD" clId="Web-{80FD0989-AA9C-40A6-BE07-E754EF0E8F13}" dt="2019-05-16T11:57:45.359" v="2" actId="20577"/>
          <ac:spMkLst>
            <pc:docMk/>
            <pc:sldMk cId="2052387474" sldId="265"/>
            <ac:spMk id="17" creationId="{00000000-0000-0000-0000-000000000000}"/>
          </ac:spMkLst>
        </pc:spChg>
      </pc:sldChg>
    </pc:docChg>
  </pc:docChgLst>
  <pc:docChgLst>
    <pc:chgData name="Marieke Drabbe" userId="b9b1a049-6b87-453c-9d4e-1b3ea0ffd634" providerId="ADAL" clId="{FF0544C9-0179-494F-A48C-7D791A6CE1D8}"/>
    <pc:docChg chg="custSel modSld">
      <pc:chgData name="Marieke Drabbe" userId="b9b1a049-6b87-453c-9d4e-1b3ea0ffd634" providerId="ADAL" clId="{FF0544C9-0179-494F-A48C-7D791A6CE1D8}" dt="2021-07-22T12:59:12.827" v="172" actId="478"/>
      <pc:docMkLst>
        <pc:docMk/>
      </pc:docMkLst>
      <pc:sldChg chg="addSp delSp modSp mod">
        <pc:chgData name="Marieke Drabbe" userId="b9b1a049-6b87-453c-9d4e-1b3ea0ffd634" providerId="ADAL" clId="{FF0544C9-0179-494F-A48C-7D791A6CE1D8}" dt="2021-07-20T13:18:40.806" v="142" actId="208"/>
        <pc:sldMkLst>
          <pc:docMk/>
          <pc:sldMk cId="3491648649" sldId="257"/>
        </pc:sldMkLst>
        <pc:spChg chg="add del mod">
          <ac:chgData name="Marieke Drabbe" userId="b9b1a049-6b87-453c-9d4e-1b3ea0ffd634" providerId="ADAL" clId="{FF0544C9-0179-494F-A48C-7D791A6CE1D8}" dt="2021-07-20T13:11:31.038" v="1" actId="478"/>
          <ac:spMkLst>
            <pc:docMk/>
            <pc:sldMk cId="3491648649" sldId="257"/>
            <ac:spMk id="3" creationId="{AAC429EC-D918-4989-81AC-0263A5B51A7A}"/>
          </ac:spMkLst>
        </pc:spChg>
        <pc:spChg chg="mod">
          <ac:chgData name="Marieke Drabbe" userId="b9b1a049-6b87-453c-9d4e-1b3ea0ffd634" providerId="ADAL" clId="{FF0544C9-0179-494F-A48C-7D791A6CE1D8}" dt="2021-07-20T13:18:38.564" v="140" actId="208"/>
          <ac:spMkLst>
            <pc:docMk/>
            <pc:sldMk cId="3491648649" sldId="257"/>
            <ac:spMk id="8" creationId="{00000000-0000-0000-0000-000000000000}"/>
          </ac:spMkLst>
        </pc:spChg>
        <pc:spChg chg="mod">
          <ac:chgData name="Marieke Drabbe" userId="b9b1a049-6b87-453c-9d4e-1b3ea0ffd634" providerId="ADAL" clId="{FF0544C9-0179-494F-A48C-7D791A6CE1D8}" dt="2021-07-20T13:18:40.806" v="142" actId="208"/>
          <ac:spMkLst>
            <pc:docMk/>
            <pc:sldMk cId="3491648649" sldId="257"/>
            <ac:spMk id="9" creationId="{00000000-0000-0000-0000-000000000000}"/>
          </ac:spMkLst>
        </pc:spChg>
        <pc:spChg chg="mod">
          <ac:chgData name="Marieke Drabbe" userId="b9b1a049-6b87-453c-9d4e-1b3ea0ffd634" providerId="ADAL" clId="{FF0544C9-0179-494F-A48C-7D791A6CE1D8}" dt="2021-07-20T13:17:15.778" v="114" actId="1076"/>
          <ac:spMkLst>
            <pc:docMk/>
            <pc:sldMk cId="3491648649" sldId="257"/>
            <ac:spMk id="17" creationId="{00000000-0000-0000-0000-000000000000}"/>
          </ac:spMkLst>
        </pc:spChg>
        <pc:spChg chg="mod">
          <ac:chgData name="Marieke Drabbe" userId="b9b1a049-6b87-453c-9d4e-1b3ea0ffd634" providerId="ADAL" clId="{FF0544C9-0179-494F-A48C-7D791A6CE1D8}" dt="2021-07-20T13:16:44.965" v="106" actId="404"/>
          <ac:spMkLst>
            <pc:docMk/>
            <pc:sldMk cId="3491648649" sldId="257"/>
            <ac:spMk id="10242" creationId="{00000000-0000-0000-0000-000000000000}"/>
          </ac:spMkLst>
        </pc:spChg>
        <pc:picChg chg="add mod">
          <ac:chgData name="Marieke Drabbe" userId="b9b1a049-6b87-453c-9d4e-1b3ea0ffd634" providerId="ADAL" clId="{FF0544C9-0179-494F-A48C-7D791A6CE1D8}" dt="2021-07-20T13:18:21.044" v="132"/>
          <ac:picMkLst>
            <pc:docMk/>
            <pc:sldMk cId="3491648649" sldId="257"/>
            <ac:picMk id="13" creationId="{7AB30497-9C6D-43DC-96BD-19F7C92C0374}"/>
          </ac:picMkLst>
        </pc:picChg>
        <pc:picChg chg="del">
          <ac:chgData name="Marieke Drabbe" userId="b9b1a049-6b87-453c-9d4e-1b3ea0ffd634" providerId="ADAL" clId="{FF0544C9-0179-494F-A48C-7D791A6CE1D8}" dt="2021-07-20T13:11:29.470" v="0" actId="478"/>
          <ac:picMkLst>
            <pc:docMk/>
            <pc:sldMk cId="3491648649" sldId="257"/>
            <ac:picMk id="10243" creationId="{00000000-0000-0000-0000-000000000000}"/>
          </ac:picMkLst>
        </pc:picChg>
      </pc:sldChg>
      <pc:sldChg chg="addSp delSp modSp mod">
        <pc:chgData name="Marieke Drabbe" userId="b9b1a049-6b87-453c-9d4e-1b3ea0ffd634" providerId="ADAL" clId="{FF0544C9-0179-494F-A48C-7D791A6CE1D8}" dt="2021-07-22T12:59:12.827" v="172" actId="478"/>
        <pc:sldMkLst>
          <pc:docMk/>
          <pc:sldMk cId="2898902124" sldId="259"/>
        </pc:sldMkLst>
        <pc:spChg chg="add del mod">
          <ac:chgData name="Marieke Drabbe" userId="b9b1a049-6b87-453c-9d4e-1b3ea0ffd634" providerId="ADAL" clId="{FF0544C9-0179-494F-A48C-7D791A6CE1D8}" dt="2021-07-20T13:11:36.743" v="5" actId="478"/>
          <ac:spMkLst>
            <pc:docMk/>
            <pc:sldMk cId="2898902124" sldId="259"/>
            <ac:spMk id="4" creationId="{4226BDB0-CB2C-458E-908D-7DFB0CA3E8FF}"/>
          </ac:spMkLst>
        </pc:spChg>
        <pc:spChg chg="mod">
          <ac:chgData name="Marieke Drabbe" userId="b9b1a049-6b87-453c-9d4e-1b3ea0ffd634" providerId="ADAL" clId="{FF0544C9-0179-494F-A48C-7D791A6CE1D8}" dt="2021-07-20T13:18:50.380" v="148" actId="208"/>
          <ac:spMkLst>
            <pc:docMk/>
            <pc:sldMk cId="2898902124" sldId="259"/>
            <ac:spMk id="8" creationId="{00000000-0000-0000-0000-000000000000}"/>
          </ac:spMkLst>
        </pc:spChg>
        <pc:spChg chg="mod">
          <ac:chgData name="Marieke Drabbe" userId="b9b1a049-6b87-453c-9d4e-1b3ea0ffd634" providerId="ADAL" clId="{FF0544C9-0179-494F-A48C-7D791A6CE1D8}" dt="2021-07-20T13:18:53.187" v="150" actId="208"/>
          <ac:spMkLst>
            <pc:docMk/>
            <pc:sldMk cId="2898902124" sldId="259"/>
            <ac:spMk id="9" creationId="{00000000-0000-0000-0000-000000000000}"/>
          </ac:spMkLst>
        </pc:spChg>
        <pc:spChg chg="add mod">
          <ac:chgData name="Marieke Drabbe" userId="b9b1a049-6b87-453c-9d4e-1b3ea0ffd634" providerId="ADAL" clId="{FF0544C9-0179-494F-A48C-7D791A6CE1D8}" dt="2021-07-22T12:59:11.133" v="171"/>
          <ac:spMkLst>
            <pc:docMk/>
            <pc:sldMk cId="2898902124" sldId="259"/>
            <ac:spMk id="10" creationId="{8B23D8A9-69E8-4FDF-901E-86C6606AFF0C}"/>
          </ac:spMkLst>
        </pc:spChg>
        <pc:spChg chg="mod">
          <ac:chgData name="Marieke Drabbe" userId="b9b1a049-6b87-453c-9d4e-1b3ea0ffd634" providerId="ADAL" clId="{FF0544C9-0179-494F-A48C-7D791A6CE1D8}" dt="2021-07-20T13:17:06.973" v="112" actId="404"/>
          <ac:spMkLst>
            <pc:docMk/>
            <pc:sldMk cId="2898902124" sldId="259"/>
            <ac:spMk id="11" creationId="{00000000-0000-0000-0000-000000000000}"/>
          </ac:spMkLst>
        </pc:spChg>
        <pc:spChg chg="mod">
          <ac:chgData name="Marieke Drabbe" userId="b9b1a049-6b87-453c-9d4e-1b3ea0ffd634" providerId="ADAL" clId="{FF0544C9-0179-494F-A48C-7D791A6CE1D8}" dt="2021-07-20T13:17:34.578" v="118" actId="1076"/>
          <ac:spMkLst>
            <pc:docMk/>
            <pc:sldMk cId="2898902124" sldId="259"/>
            <ac:spMk id="12" creationId="{00000000-0000-0000-0000-000000000000}"/>
          </ac:spMkLst>
        </pc:spChg>
        <pc:spChg chg="add del mod">
          <ac:chgData name="Marieke Drabbe" userId="b9b1a049-6b87-453c-9d4e-1b3ea0ffd634" providerId="ADAL" clId="{FF0544C9-0179-494F-A48C-7D791A6CE1D8}" dt="2021-07-22T12:59:12.827" v="172" actId="478"/>
          <ac:spMkLst>
            <pc:docMk/>
            <pc:sldMk cId="2898902124" sldId="259"/>
            <ac:spMk id="13" creationId="{2FBD1C80-16B2-4448-A418-76AE45B6E777}"/>
          </ac:spMkLst>
        </pc:spChg>
        <pc:spChg chg="add mod">
          <ac:chgData name="Marieke Drabbe" userId="b9b1a049-6b87-453c-9d4e-1b3ea0ffd634" providerId="ADAL" clId="{FF0544C9-0179-494F-A48C-7D791A6CE1D8}" dt="2021-07-22T12:59:11.133" v="171"/>
          <ac:spMkLst>
            <pc:docMk/>
            <pc:sldMk cId="2898902124" sldId="259"/>
            <ac:spMk id="15" creationId="{352FEB9B-1AB0-4344-903C-9C332B16DA74}"/>
          </ac:spMkLst>
        </pc:spChg>
        <pc:spChg chg="del">
          <ac:chgData name="Marieke Drabbe" userId="b9b1a049-6b87-453c-9d4e-1b3ea0ffd634" providerId="ADAL" clId="{FF0544C9-0179-494F-A48C-7D791A6CE1D8}" dt="2021-07-20T13:13:43.690" v="59" actId="478"/>
          <ac:spMkLst>
            <pc:docMk/>
            <pc:sldMk cId="2898902124" sldId="259"/>
            <ac:spMk id="16" creationId="{00000000-0000-0000-0000-000000000000}"/>
          </ac:spMkLst>
        </pc:spChg>
        <pc:picChg chg="del">
          <ac:chgData name="Marieke Drabbe" userId="b9b1a049-6b87-453c-9d4e-1b3ea0ffd634" providerId="ADAL" clId="{FF0544C9-0179-494F-A48C-7D791A6CE1D8}" dt="2021-07-20T13:13:45.933" v="61" actId="478"/>
          <ac:picMkLst>
            <pc:docMk/>
            <pc:sldMk cId="2898902124" sldId="259"/>
            <ac:picMk id="3" creationId="{00000000-0000-0000-0000-000000000000}"/>
          </ac:picMkLst>
        </pc:picChg>
        <pc:picChg chg="add mod">
          <ac:chgData name="Marieke Drabbe" userId="b9b1a049-6b87-453c-9d4e-1b3ea0ffd634" providerId="ADAL" clId="{FF0544C9-0179-494F-A48C-7D791A6CE1D8}" dt="2021-07-20T13:18:23.671" v="134"/>
          <ac:picMkLst>
            <pc:docMk/>
            <pc:sldMk cId="2898902124" sldId="259"/>
            <ac:picMk id="14" creationId="{D53A6BF7-487F-47CC-BC8F-E8982395B844}"/>
          </ac:picMkLst>
        </pc:picChg>
        <pc:picChg chg="del">
          <ac:chgData name="Marieke Drabbe" userId="b9b1a049-6b87-453c-9d4e-1b3ea0ffd634" providerId="ADAL" clId="{FF0544C9-0179-494F-A48C-7D791A6CE1D8}" dt="2021-07-20T13:11:35.690" v="4" actId="478"/>
          <ac:picMkLst>
            <pc:docMk/>
            <pc:sldMk cId="2898902124" sldId="259"/>
            <ac:picMk id="10243" creationId="{00000000-0000-0000-0000-000000000000}"/>
          </ac:picMkLst>
        </pc:picChg>
      </pc:sldChg>
      <pc:sldChg chg="addSp delSp modSp mod">
        <pc:chgData name="Marieke Drabbe" userId="b9b1a049-6b87-453c-9d4e-1b3ea0ffd634" providerId="ADAL" clId="{FF0544C9-0179-494F-A48C-7D791A6CE1D8}" dt="2021-07-20T13:27:06.298" v="170" actId="207"/>
        <pc:sldMkLst>
          <pc:docMk/>
          <pc:sldMk cId="83892022" sldId="260"/>
        </pc:sldMkLst>
        <pc:spChg chg="add del mod">
          <ac:chgData name="Marieke Drabbe" userId="b9b1a049-6b87-453c-9d4e-1b3ea0ffd634" providerId="ADAL" clId="{FF0544C9-0179-494F-A48C-7D791A6CE1D8}" dt="2021-07-20T13:11:39.379" v="7" actId="478"/>
          <ac:spMkLst>
            <pc:docMk/>
            <pc:sldMk cId="83892022" sldId="260"/>
            <ac:spMk id="3" creationId="{326166B6-C54A-46D1-BE06-16AEB599A5F2}"/>
          </ac:spMkLst>
        </pc:spChg>
        <pc:spChg chg="mod">
          <ac:chgData name="Marieke Drabbe" userId="b9b1a049-6b87-453c-9d4e-1b3ea0ffd634" providerId="ADAL" clId="{FF0544C9-0179-494F-A48C-7D791A6CE1D8}" dt="2021-07-20T13:19:09.251" v="156" actId="208"/>
          <ac:spMkLst>
            <pc:docMk/>
            <pc:sldMk cId="83892022" sldId="260"/>
            <ac:spMk id="8" creationId="{00000000-0000-0000-0000-000000000000}"/>
          </ac:spMkLst>
        </pc:spChg>
        <pc:spChg chg="mod">
          <ac:chgData name="Marieke Drabbe" userId="b9b1a049-6b87-453c-9d4e-1b3ea0ffd634" providerId="ADAL" clId="{FF0544C9-0179-494F-A48C-7D791A6CE1D8}" dt="2021-07-20T13:19:11.980" v="158" actId="208"/>
          <ac:spMkLst>
            <pc:docMk/>
            <pc:sldMk cId="83892022" sldId="260"/>
            <ac:spMk id="9" creationId="{00000000-0000-0000-0000-000000000000}"/>
          </ac:spMkLst>
        </pc:spChg>
        <pc:spChg chg="mod">
          <ac:chgData name="Marieke Drabbe" userId="b9b1a049-6b87-453c-9d4e-1b3ea0ffd634" providerId="ADAL" clId="{FF0544C9-0179-494F-A48C-7D791A6CE1D8}" dt="2021-07-20T13:14:05.709" v="85" actId="20577"/>
          <ac:spMkLst>
            <pc:docMk/>
            <pc:sldMk cId="83892022" sldId="260"/>
            <ac:spMk id="10" creationId="{00000000-0000-0000-0000-000000000000}"/>
          </ac:spMkLst>
        </pc:spChg>
        <pc:spChg chg="mod">
          <ac:chgData name="Marieke Drabbe" userId="b9b1a049-6b87-453c-9d4e-1b3ea0ffd634" providerId="ADAL" clId="{FF0544C9-0179-494F-A48C-7D791A6CE1D8}" dt="2021-07-20T13:17:48.108" v="123" actId="404"/>
          <ac:spMkLst>
            <pc:docMk/>
            <pc:sldMk cId="83892022" sldId="260"/>
            <ac:spMk id="11" creationId="{00000000-0000-0000-0000-000000000000}"/>
          </ac:spMkLst>
        </pc:spChg>
        <pc:spChg chg="mod">
          <ac:chgData name="Marieke Drabbe" userId="b9b1a049-6b87-453c-9d4e-1b3ea0ffd634" providerId="ADAL" clId="{FF0544C9-0179-494F-A48C-7D791A6CE1D8}" dt="2021-07-20T13:27:06.298" v="170" actId="207"/>
          <ac:spMkLst>
            <pc:docMk/>
            <pc:sldMk cId="83892022" sldId="260"/>
            <ac:spMk id="12" creationId="{00000000-0000-0000-0000-000000000000}"/>
          </ac:spMkLst>
        </pc:spChg>
        <pc:spChg chg="mod">
          <ac:chgData name="Marieke Drabbe" userId="b9b1a049-6b87-453c-9d4e-1b3ea0ffd634" providerId="ADAL" clId="{FF0544C9-0179-494F-A48C-7D791A6CE1D8}" dt="2021-07-20T13:17:43.034" v="120" actId="1076"/>
          <ac:spMkLst>
            <pc:docMk/>
            <pc:sldMk cId="83892022" sldId="260"/>
            <ac:spMk id="13" creationId="{00000000-0000-0000-0000-000000000000}"/>
          </ac:spMkLst>
        </pc:spChg>
        <pc:picChg chg="del">
          <ac:chgData name="Marieke Drabbe" userId="b9b1a049-6b87-453c-9d4e-1b3ea0ffd634" providerId="ADAL" clId="{FF0544C9-0179-494F-A48C-7D791A6CE1D8}" dt="2021-07-20T13:14:07.912" v="86" actId="478"/>
          <ac:picMkLst>
            <pc:docMk/>
            <pc:sldMk cId="83892022" sldId="260"/>
            <ac:picMk id="14" creationId="{00000000-0000-0000-0000-000000000000}"/>
          </ac:picMkLst>
        </pc:picChg>
        <pc:picChg chg="add mod">
          <ac:chgData name="Marieke Drabbe" userId="b9b1a049-6b87-453c-9d4e-1b3ea0ffd634" providerId="ADAL" clId="{FF0544C9-0179-494F-A48C-7D791A6CE1D8}" dt="2021-07-20T13:18:24.641" v="135"/>
          <ac:picMkLst>
            <pc:docMk/>
            <pc:sldMk cId="83892022" sldId="260"/>
            <ac:picMk id="15" creationId="{1F6A67D8-07AA-4BA5-AF07-764E69767853}"/>
          </ac:picMkLst>
        </pc:picChg>
        <pc:picChg chg="del">
          <ac:chgData name="Marieke Drabbe" userId="b9b1a049-6b87-453c-9d4e-1b3ea0ffd634" providerId="ADAL" clId="{FF0544C9-0179-494F-A48C-7D791A6CE1D8}" dt="2021-07-20T13:11:38.408" v="6" actId="478"/>
          <ac:picMkLst>
            <pc:docMk/>
            <pc:sldMk cId="83892022" sldId="260"/>
            <ac:picMk id="10243" creationId="{00000000-0000-0000-0000-000000000000}"/>
          </ac:picMkLst>
        </pc:picChg>
      </pc:sldChg>
      <pc:sldChg chg="addSp modSp mod">
        <pc:chgData name="Marieke Drabbe" userId="b9b1a049-6b87-453c-9d4e-1b3ea0ffd634" providerId="ADAL" clId="{FF0544C9-0179-494F-A48C-7D791A6CE1D8}" dt="2021-07-20T13:27:01.132" v="169" actId="207"/>
        <pc:sldMkLst>
          <pc:docMk/>
          <pc:sldMk cId="1752962136" sldId="263"/>
        </pc:sldMkLst>
        <pc:spChg chg="mod">
          <ac:chgData name="Marieke Drabbe" userId="b9b1a049-6b87-453c-9d4e-1b3ea0ffd634" providerId="ADAL" clId="{FF0544C9-0179-494F-A48C-7D791A6CE1D8}" dt="2021-07-20T13:18:58.819" v="152" actId="208"/>
          <ac:spMkLst>
            <pc:docMk/>
            <pc:sldMk cId="1752962136" sldId="263"/>
            <ac:spMk id="6" creationId="{00000000-0000-0000-0000-000000000000}"/>
          </ac:spMkLst>
        </pc:spChg>
        <pc:spChg chg="mod">
          <ac:chgData name="Marieke Drabbe" userId="b9b1a049-6b87-453c-9d4e-1b3ea0ffd634" providerId="ADAL" clId="{FF0544C9-0179-494F-A48C-7D791A6CE1D8}" dt="2021-07-20T13:19:03.731" v="154" actId="208"/>
          <ac:spMkLst>
            <pc:docMk/>
            <pc:sldMk cId="1752962136" sldId="263"/>
            <ac:spMk id="7" creationId="{00000000-0000-0000-0000-000000000000}"/>
          </ac:spMkLst>
        </pc:spChg>
        <pc:spChg chg="mod">
          <ac:chgData name="Marieke Drabbe" userId="b9b1a049-6b87-453c-9d4e-1b3ea0ffd634" providerId="ADAL" clId="{FF0544C9-0179-494F-A48C-7D791A6CE1D8}" dt="2021-07-20T13:27:01.132" v="169" actId="207"/>
          <ac:spMkLst>
            <pc:docMk/>
            <pc:sldMk cId="1752962136" sldId="263"/>
            <ac:spMk id="8" creationId="{00000000-0000-0000-0000-000000000000}"/>
          </ac:spMkLst>
        </pc:spChg>
        <pc:spChg chg="mod">
          <ac:chgData name="Marieke Drabbe" userId="b9b1a049-6b87-453c-9d4e-1b3ea0ffd634" providerId="ADAL" clId="{FF0544C9-0179-494F-A48C-7D791A6CE1D8}" dt="2021-07-20T13:14:29.437" v="88" actId="404"/>
          <ac:spMkLst>
            <pc:docMk/>
            <pc:sldMk cId="1752962136" sldId="263"/>
            <ac:spMk id="9" creationId="{00000000-0000-0000-0000-000000000000}"/>
          </ac:spMkLst>
        </pc:spChg>
        <pc:spChg chg="mod">
          <ac:chgData name="Marieke Drabbe" userId="b9b1a049-6b87-453c-9d4e-1b3ea0ffd634" providerId="ADAL" clId="{FF0544C9-0179-494F-A48C-7D791A6CE1D8}" dt="2021-07-20T13:14:43.853" v="90" actId="404"/>
          <ac:spMkLst>
            <pc:docMk/>
            <pc:sldMk cId="1752962136" sldId="263"/>
            <ac:spMk id="10" creationId="{00000000-0000-0000-0000-000000000000}"/>
          </ac:spMkLst>
        </pc:spChg>
        <pc:spChg chg="mod">
          <ac:chgData name="Marieke Drabbe" userId="b9b1a049-6b87-453c-9d4e-1b3ea0ffd634" providerId="ADAL" clId="{FF0544C9-0179-494F-A48C-7D791A6CE1D8}" dt="2021-07-20T13:17:54.413" v="126" actId="404"/>
          <ac:spMkLst>
            <pc:docMk/>
            <pc:sldMk cId="1752962136" sldId="263"/>
            <ac:spMk id="11" creationId="{00000000-0000-0000-0000-000000000000}"/>
          </ac:spMkLst>
        </pc:spChg>
        <pc:spChg chg="mod">
          <ac:chgData name="Marieke Drabbe" userId="b9b1a049-6b87-453c-9d4e-1b3ea0ffd634" providerId="ADAL" clId="{FF0544C9-0179-494F-A48C-7D791A6CE1D8}" dt="2021-07-20T13:15:03.305" v="95" actId="404"/>
          <ac:spMkLst>
            <pc:docMk/>
            <pc:sldMk cId="1752962136" sldId="263"/>
            <ac:spMk id="12" creationId="{00000000-0000-0000-0000-000000000000}"/>
          </ac:spMkLst>
        </pc:spChg>
        <pc:spChg chg="mod">
          <ac:chgData name="Marieke Drabbe" userId="b9b1a049-6b87-453c-9d4e-1b3ea0ffd634" providerId="ADAL" clId="{FF0544C9-0179-494F-A48C-7D791A6CE1D8}" dt="2021-07-20T13:18:01.434" v="128" actId="1076"/>
          <ac:spMkLst>
            <pc:docMk/>
            <pc:sldMk cId="1752962136" sldId="263"/>
            <ac:spMk id="13" creationId="{00000000-0000-0000-0000-000000000000}"/>
          </ac:spMkLst>
        </pc:spChg>
        <pc:spChg chg="mod">
          <ac:chgData name="Marieke Drabbe" userId="b9b1a049-6b87-453c-9d4e-1b3ea0ffd634" providerId="ADAL" clId="{FF0544C9-0179-494F-A48C-7D791A6CE1D8}" dt="2021-07-20T13:15:16.852" v="97" actId="404"/>
          <ac:spMkLst>
            <pc:docMk/>
            <pc:sldMk cId="1752962136" sldId="263"/>
            <ac:spMk id="14" creationId="{00000000-0000-0000-0000-000000000000}"/>
          </ac:spMkLst>
        </pc:spChg>
        <pc:picChg chg="add mod">
          <ac:chgData name="Marieke Drabbe" userId="b9b1a049-6b87-453c-9d4e-1b3ea0ffd634" providerId="ADAL" clId="{FF0544C9-0179-494F-A48C-7D791A6CE1D8}" dt="2021-07-20T13:18:25.732" v="136"/>
          <ac:picMkLst>
            <pc:docMk/>
            <pc:sldMk cId="1752962136" sldId="263"/>
            <ac:picMk id="15" creationId="{BACDC673-7539-44D9-A4B3-4DD91AD71FEA}"/>
          </ac:picMkLst>
        </pc:picChg>
      </pc:sldChg>
      <pc:sldChg chg="addSp modSp mod">
        <pc:chgData name="Marieke Drabbe" userId="b9b1a049-6b87-453c-9d4e-1b3ea0ffd634" providerId="ADAL" clId="{FF0544C9-0179-494F-A48C-7D791A6CE1D8}" dt="2021-07-20T13:26:56.369" v="168" actId="207"/>
        <pc:sldMkLst>
          <pc:docMk/>
          <pc:sldMk cId="2446642812" sldId="264"/>
        </pc:sldMkLst>
        <pc:spChg chg="mod">
          <ac:chgData name="Marieke Drabbe" userId="b9b1a049-6b87-453c-9d4e-1b3ea0ffd634" providerId="ADAL" clId="{FF0544C9-0179-494F-A48C-7D791A6CE1D8}" dt="2021-07-20T13:19:16.420" v="160" actId="208"/>
          <ac:spMkLst>
            <pc:docMk/>
            <pc:sldMk cId="2446642812" sldId="264"/>
            <ac:spMk id="6" creationId="{00000000-0000-0000-0000-000000000000}"/>
          </ac:spMkLst>
        </pc:spChg>
        <pc:spChg chg="mod">
          <ac:chgData name="Marieke Drabbe" userId="b9b1a049-6b87-453c-9d4e-1b3ea0ffd634" providerId="ADAL" clId="{FF0544C9-0179-494F-A48C-7D791A6CE1D8}" dt="2021-07-20T13:19:18.459" v="162" actId="208"/>
          <ac:spMkLst>
            <pc:docMk/>
            <pc:sldMk cId="2446642812" sldId="264"/>
            <ac:spMk id="7" creationId="{00000000-0000-0000-0000-000000000000}"/>
          </ac:spMkLst>
        </pc:spChg>
        <pc:spChg chg="mod">
          <ac:chgData name="Marieke Drabbe" userId="b9b1a049-6b87-453c-9d4e-1b3ea0ffd634" providerId="ADAL" clId="{FF0544C9-0179-494F-A48C-7D791A6CE1D8}" dt="2021-07-20T13:26:56.369" v="168" actId="207"/>
          <ac:spMkLst>
            <pc:docMk/>
            <pc:sldMk cId="2446642812" sldId="264"/>
            <ac:spMk id="8" creationId="{00000000-0000-0000-0000-000000000000}"/>
          </ac:spMkLst>
        </pc:spChg>
        <pc:spChg chg="mod">
          <ac:chgData name="Marieke Drabbe" userId="b9b1a049-6b87-453c-9d4e-1b3ea0ffd634" providerId="ADAL" clId="{FF0544C9-0179-494F-A48C-7D791A6CE1D8}" dt="2021-07-20T13:15:42.100" v="100"/>
          <ac:spMkLst>
            <pc:docMk/>
            <pc:sldMk cId="2446642812" sldId="264"/>
            <ac:spMk id="9" creationId="{00000000-0000-0000-0000-000000000000}"/>
          </ac:spMkLst>
        </pc:spChg>
        <pc:spChg chg="mod">
          <ac:chgData name="Marieke Drabbe" userId="b9b1a049-6b87-453c-9d4e-1b3ea0ffd634" providerId="ADAL" clId="{FF0544C9-0179-494F-A48C-7D791A6CE1D8}" dt="2021-07-20T13:15:48.506" v="101" actId="1076"/>
          <ac:spMkLst>
            <pc:docMk/>
            <pc:sldMk cId="2446642812" sldId="264"/>
            <ac:spMk id="11" creationId="{00000000-0000-0000-0000-000000000000}"/>
          </ac:spMkLst>
        </pc:spChg>
        <pc:spChg chg="mod">
          <ac:chgData name="Marieke Drabbe" userId="b9b1a049-6b87-453c-9d4e-1b3ea0ffd634" providerId="ADAL" clId="{FF0544C9-0179-494F-A48C-7D791A6CE1D8}" dt="2021-07-20T13:18:09.636" v="131" actId="404"/>
          <ac:spMkLst>
            <pc:docMk/>
            <pc:sldMk cId="2446642812" sldId="264"/>
            <ac:spMk id="13" creationId="{00000000-0000-0000-0000-000000000000}"/>
          </ac:spMkLst>
        </pc:spChg>
        <pc:picChg chg="add mod">
          <ac:chgData name="Marieke Drabbe" userId="b9b1a049-6b87-453c-9d4e-1b3ea0ffd634" providerId="ADAL" clId="{FF0544C9-0179-494F-A48C-7D791A6CE1D8}" dt="2021-07-20T13:18:28.724" v="138"/>
          <ac:picMkLst>
            <pc:docMk/>
            <pc:sldMk cId="2446642812" sldId="264"/>
            <ac:picMk id="10" creationId="{7B5CD285-2ED1-4AC1-96AA-6706EA527969}"/>
          </ac:picMkLst>
        </pc:picChg>
      </pc:sldChg>
      <pc:sldChg chg="addSp delSp modSp mod">
        <pc:chgData name="Marieke Drabbe" userId="b9b1a049-6b87-453c-9d4e-1b3ea0ffd634" providerId="ADAL" clId="{FF0544C9-0179-494F-A48C-7D791A6CE1D8}" dt="2021-07-20T13:18:46.379" v="146" actId="208"/>
        <pc:sldMkLst>
          <pc:docMk/>
          <pc:sldMk cId="2052387474" sldId="265"/>
        </pc:sldMkLst>
        <pc:spChg chg="add del mod">
          <ac:chgData name="Marieke Drabbe" userId="b9b1a049-6b87-453c-9d4e-1b3ea0ffd634" providerId="ADAL" clId="{FF0544C9-0179-494F-A48C-7D791A6CE1D8}" dt="2021-07-20T13:11:33.969" v="3" actId="478"/>
          <ac:spMkLst>
            <pc:docMk/>
            <pc:sldMk cId="2052387474" sldId="265"/>
            <ac:spMk id="3" creationId="{E32C91F4-AD9F-48C8-98E4-570E83E40F3F}"/>
          </ac:spMkLst>
        </pc:spChg>
        <pc:spChg chg="mod">
          <ac:chgData name="Marieke Drabbe" userId="b9b1a049-6b87-453c-9d4e-1b3ea0ffd634" providerId="ADAL" clId="{FF0544C9-0179-494F-A48C-7D791A6CE1D8}" dt="2021-07-20T13:18:44.148" v="144" actId="208"/>
          <ac:spMkLst>
            <pc:docMk/>
            <pc:sldMk cId="2052387474" sldId="265"/>
            <ac:spMk id="8" creationId="{00000000-0000-0000-0000-000000000000}"/>
          </ac:spMkLst>
        </pc:spChg>
        <pc:spChg chg="mod">
          <ac:chgData name="Marieke Drabbe" userId="b9b1a049-6b87-453c-9d4e-1b3ea0ffd634" providerId="ADAL" clId="{FF0544C9-0179-494F-A48C-7D791A6CE1D8}" dt="2021-07-20T13:18:46.379" v="146" actId="208"/>
          <ac:spMkLst>
            <pc:docMk/>
            <pc:sldMk cId="2052387474" sldId="265"/>
            <ac:spMk id="9" creationId="{00000000-0000-0000-0000-000000000000}"/>
          </ac:spMkLst>
        </pc:spChg>
        <pc:spChg chg="mod">
          <ac:chgData name="Marieke Drabbe" userId="b9b1a049-6b87-453c-9d4e-1b3ea0ffd634" providerId="ADAL" clId="{FF0544C9-0179-494F-A48C-7D791A6CE1D8}" dt="2021-07-20T13:17:24.833" v="116" actId="1076"/>
          <ac:spMkLst>
            <pc:docMk/>
            <pc:sldMk cId="2052387474" sldId="265"/>
            <ac:spMk id="12" creationId="{00000000-0000-0000-0000-000000000000}"/>
          </ac:spMkLst>
        </pc:spChg>
        <pc:spChg chg="mod">
          <ac:chgData name="Marieke Drabbe" userId="b9b1a049-6b87-453c-9d4e-1b3ea0ffd634" providerId="ADAL" clId="{FF0544C9-0179-494F-A48C-7D791A6CE1D8}" dt="2021-07-20T13:13:09.778" v="54" actId="20577"/>
          <ac:spMkLst>
            <pc:docMk/>
            <pc:sldMk cId="2052387474" sldId="265"/>
            <ac:spMk id="13" creationId="{00000000-0000-0000-0000-000000000000}"/>
          </ac:spMkLst>
        </pc:spChg>
        <pc:spChg chg="mod">
          <ac:chgData name="Marieke Drabbe" userId="b9b1a049-6b87-453c-9d4e-1b3ea0ffd634" providerId="ADAL" clId="{FF0544C9-0179-494F-A48C-7D791A6CE1D8}" dt="2021-07-20T13:16:54.589" v="109" actId="404"/>
          <ac:spMkLst>
            <pc:docMk/>
            <pc:sldMk cId="2052387474" sldId="265"/>
            <ac:spMk id="14" creationId="{00000000-0000-0000-0000-000000000000}"/>
          </ac:spMkLst>
        </pc:spChg>
        <pc:spChg chg="mod">
          <ac:chgData name="Marieke Drabbe" userId="b9b1a049-6b87-453c-9d4e-1b3ea0ffd634" providerId="ADAL" clId="{FF0544C9-0179-494F-A48C-7D791A6CE1D8}" dt="2021-07-20T13:13:33.675" v="58" actId="14100"/>
          <ac:spMkLst>
            <pc:docMk/>
            <pc:sldMk cId="2052387474" sldId="265"/>
            <ac:spMk id="17" creationId="{00000000-0000-0000-0000-000000000000}"/>
          </ac:spMkLst>
        </pc:spChg>
        <pc:graphicFrameChg chg="modGraphic">
          <ac:chgData name="Marieke Drabbe" userId="b9b1a049-6b87-453c-9d4e-1b3ea0ffd634" providerId="ADAL" clId="{FF0544C9-0179-494F-A48C-7D791A6CE1D8}" dt="2021-07-20T13:13:13.525" v="56"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FF0544C9-0179-494F-A48C-7D791A6CE1D8}" dt="2021-07-20T13:18:22.520" v="133"/>
          <ac:picMkLst>
            <pc:docMk/>
            <pc:sldMk cId="2052387474" sldId="265"/>
            <ac:picMk id="15" creationId="{8F808BBC-0F0F-4DB3-9D5E-790C0121A1D1}"/>
          </ac:picMkLst>
        </pc:picChg>
        <pc:picChg chg="del">
          <ac:chgData name="Marieke Drabbe" userId="b9b1a049-6b87-453c-9d4e-1b3ea0ffd634" providerId="ADAL" clId="{FF0544C9-0179-494F-A48C-7D791A6CE1D8}" dt="2021-07-20T13:11:32.595" v="2" actId="478"/>
          <ac:picMkLst>
            <pc:docMk/>
            <pc:sldMk cId="2052387474" sldId="265"/>
            <ac:picMk id="10243" creationId="{00000000-0000-0000-0000-000000000000}"/>
          </ac:picMkLst>
        </pc:picChg>
      </pc:sldChg>
      <pc:sldChg chg="addSp delSp modSp mod">
        <pc:chgData name="Marieke Drabbe" userId="b9b1a049-6b87-453c-9d4e-1b3ea0ffd634" providerId="ADAL" clId="{FF0544C9-0179-494F-A48C-7D791A6CE1D8}" dt="2021-07-20T13:19:25.067" v="166" actId="208"/>
        <pc:sldMkLst>
          <pc:docMk/>
          <pc:sldMk cId="2429038155" sldId="268"/>
        </pc:sldMkLst>
        <pc:spChg chg="del">
          <ac:chgData name="Marieke Drabbe" userId="b9b1a049-6b87-453c-9d4e-1b3ea0ffd634" providerId="ADAL" clId="{FF0544C9-0179-494F-A48C-7D791A6CE1D8}" dt="2021-07-20T13:11:45.512" v="9" actId="478"/>
          <ac:spMkLst>
            <pc:docMk/>
            <pc:sldMk cId="2429038155" sldId="268"/>
            <ac:spMk id="2" creationId="{00000000-0000-0000-0000-000000000000}"/>
          </ac:spMkLst>
        </pc:spChg>
        <pc:spChg chg="mod">
          <ac:chgData name="Marieke Drabbe" userId="b9b1a049-6b87-453c-9d4e-1b3ea0ffd634" providerId="ADAL" clId="{FF0544C9-0179-494F-A48C-7D791A6CE1D8}" dt="2021-07-20T13:11:53.353" v="13" actId="14100"/>
          <ac:spMkLst>
            <pc:docMk/>
            <pc:sldMk cId="2429038155" sldId="268"/>
            <ac:spMk id="3" creationId="{0EF5C59D-F48A-4C4A-A9A5-9A6BCF602839}"/>
          </ac:spMkLst>
        </pc:spChg>
        <pc:spChg chg="add del mod">
          <ac:chgData name="Marieke Drabbe" userId="b9b1a049-6b87-453c-9d4e-1b3ea0ffd634" providerId="ADAL" clId="{FF0544C9-0179-494F-A48C-7D791A6CE1D8}" dt="2021-07-20T13:11:46.669" v="10" actId="478"/>
          <ac:spMkLst>
            <pc:docMk/>
            <pc:sldMk cId="2429038155" sldId="268"/>
            <ac:spMk id="5" creationId="{EE7ADE8E-206E-401F-971B-03A93F796032}"/>
          </ac:spMkLst>
        </pc:spChg>
        <pc:spChg chg="mod">
          <ac:chgData name="Marieke Drabbe" userId="b9b1a049-6b87-453c-9d4e-1b3ea0ffd634" providerId="ADAL" clId="{FF0544C9-0179-494F-A48C-7D791A6CE1D8}" dt="2021-07-20T13:19:23.107" v="164" actId="208"/>
          <ac:spMkLst>
            <pc:docMk/>
            <pc:sldMk cId="2429038155" sldId="268"/>
            <ac:spMk id="6" creationId="{00000000-0000-0000-0000-000000000000}"/>
          </ac:spMkLst>
        </pc:spChg>
        <pc:spChg chg="mod">
          <ac:chgData name="Marieke Drabbe" userId="b9b1a049-6b87-453c-9d4e-1b3ea0ffd634" providerId="ADAL" clId="{FF0544C9-0179-494F-A48C-7D791A6CE1D8}" dt="2021-07-20T13:19:25.067" v="166" actId="208"/>
          <ac:spMkLst>
            <pc:docMk/>
            <pc:sldMk cId="2429038155" sldId="268"/>
            <ac:spMk id="7" creationId="{00000000-0000-0000-0000-000000000000}"/>
          </ac:spMkLst>
        </pc:spChg>
        <pc:spChg chg="mod">
          <ac:chgData name="Marieke Drabbe" userId="b9b1a049-6b87-453c-9d4e-1b3ea0ffd634" providerId="ADAL" clId="{FF0544C9-0179-494F-A48C-7D791A6CE1D8}" dt="2021-07-20T13:16:02.802" v="103" actId="1076"/>
          <ac:spMkLst>
            <pc:docMk/>
            <pc:sldMk cId="2429038155" sldId="268"/>
            <ac:spMk id="11" creationId="{00000000-0000-0000-0000-000000000000}"/>
          </ac:spMkLst>
        </pc:spChg>
        <pc:picChg chg="del">
          <ac:chgData name="Marieke Drabbe" userId="b9b1a049-6b87-453c-9d4e-1b3ea0ffd634" providerId="ADAL" clId="{FF0544C9-0179-494F-A48C-7D791A6CE1D8}" dt="2021-07-20T13:11:44.301" v="8" actId="478"/>
          <ac:picMkLst>
            <pc:docMk/>
            <pc:sldMk cId="2429038155" sldId="268"/>
            <ac:picMk id="9" creationId="{00000000-0000-0000-0000-000000000000}"/>
          </ac:picMkLst>
        </pc:picChg>
        <pc:picChg chg="add mod">
          <ac:chgData name="Marieke Drabbe" userId="b9b1a049-6b87-453c-9d4e-1b3ea0ffd634" providerId="ADAL" clId="{FF0544C9-0179-494F-A48C-7D791A6CE1D8}" dt="2021-07-20T13:15:57.072" v="102"/>
          <ac:picMkLst>
            <pc:docMk/>
            <pc:sldMk cId="2429038155" sldId="268"/>
            <ac:picMk id="12" creationId="{CE65E0DD-66D1-45A4-9350-173681C2DB5A}"/>
          </ac:picMkLst>
        </pc:picChg>
        <pc:picChg chg="add mod">
          <ac:chgData name="Marieke Drabbe" userId="b9b1a049-6b87-453c-9d4e-1b3ea0ffd634" providerId="ADAL" clId="{FF0544C9-0179-494F-A48C-7D791A6CE1D8}" dt="2021-07-20T13:18:27.233" v="137"/>
          <ac:picMkLst>
            <pc:docMk/>
            <pc:sldMk cId="2429038155" sldId="268"/>
            <ac:picMk id="13" creationId="{C1367E71-F058-45C7-8191-0949BD409F1E}"/>
          </ac:picMkLst>
        </pc:picChg>
        <pc:picChg chg="mod">
          <ac:chgData name="Marieke Drabbe" userId="b9b1a049-6b87-453c-9d4e-1b3ea0ffd634" providerId="ADAL" clId="{FF0544C9-0179-494F-A48C-7D791A6CE1D8}" dt="2021-07-20T13:11:48.561" v="11" actId="14100"/>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02943"/>
            <a:ext cx="10515600" cy="679971"/>
          </a:xfrm>
        </p:spPr>
        <p:txBody>
          <a:bodyPr>
            <a:no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078155" y="6170788"/>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pic>
        <p:nvPicPr>
          <p:cNvPr id="13" name="Tijdelijke aanduiding voor inhoud 4">
            <a:extLst>
              <a:ext uri="{FF2B5EF4-FFF2-40B4-BE49-F238E27FC236}">
                <a16:creationId xmlns:a16="http://schemas.microsoft.com/office/drawing/2014/main" id="{7AB30497-9C6D-43DC-96BD-19F7C92C03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projectplan en reflectie. In onderstaande tabel is een overzicht van de toetsen weergegeven. </a:t>
            </a:r>
          </a:p>
        </p:txBody>
      </p:sp>
      <p:sp>
        <p:nvSpPr>
          <p:cNvPr id="17" name="Tekstvak 16"/>
          <p:cNvSpPr txBox="1"/>
          <p:nvPr/>
        </p:nvSpPr>
        <p:spPr>
          <a:xfrm>
            <a:off x="6674876" y="1900696"/>
            <a:ext cx="5206576" cy="3046988"/>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dirty="0"/>
              <a:t>Leerdoelen bij dit IBS</a:t>
            </a:r>
          </a:p>
          <a:p>
            <a:pPr marL="342900" indent="-342900">
              <a:buFont typeface="+mj-lt"/>
              <a:buAutoNum type="arabicPeriod"/>
            </a:pPr>
            <a:r>
              <a:rPr lang="nl-NL" sz="1600" dirty="0"/>
              <a:t>Je kunt de basisbegrippen behorende bij het IBS uitleggen. </a:t>
            </a:r>
          </a:p>
          <a:p>
            <a:pPr marL="342900" indent="-342900">
              <a:buFont typeface="+mj-lt"/>
              <a:buAutoNum type="arabicPeriod"/>
            </a:pPr>
            <a:r>
              <a:rPr lang="nl-NL" sz="1600" dirty="0"/>
              <a:t>Je kunt een community met bijbehorende stakeholders in kaart brengen.</a:t>
            </a:r>
          </a:p>
          <a:p>
            <a:pPr marL="342900" indent="-342900">
              <a:buFont typeface="+mj-lt"/>
              <a:buAutoNum type="arabicPeriod"/>
            </a:pPr>
            <a:r>
              <a:rPr lang="nl-NL" sz="1600" dirty="0"/>
              <a:t>Je kunt een community analyseren op het gebied van actuele en urgente thema’s.</a:t>
            </a:r>
          </a:p>
          <a:p>
            <a:pPr marL="342900" indent="-342900">
              <a:buFont typeface="+mj-lt"/>
              <a:buAutoNum type="arabicPeriod"/>
            </a:pPr>
            <a:r>
              <a:rPr lang="nl-NL" sz="1600" dirty="0"/>
              <a:t>Je kunt een gesprek voeren met stakeholders van jouw community.</a:t>
            </a:r>
          </a:p>
          <a:p>
            <a:pPr marL="342900" indent="-342900">
              <a:buFont typeface="+mj-lt"/>
              <a:buAutoNum type="arabicPeriod"/>
            </a:pPr>
            <a:r>
              <a:rPr lang="nl-NL" sz="1600" dirty="0"/>
              <a:t>Je kunt de wensen van de community in kaart brengen.</a:t>
            </a:r>
          </a:p>
          <a:p>
            <a:pPr marL="342900" indent="-342900">
              <a:buFont typeface="+mj-lt"/>
              <a:buAutoNum type="arabicPeriod"/>
            </a:pPr>
            <a:r>
              <a:rPr lang="nl-NL" sz="1600" dirty="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835884937"/>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056814" y="6188218"/>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pic>
        <p:nvPicPr>
          <p:cNvPr id="15" name="Tijdelijke aanduiding voor inhoud 4">
            <a:extLst>
              <a:ext uri="{FF2B5EF4-FFF2-40B4-BE49-F238E27FC236}">
                <a16:creationId xmlns:a16="http://schemas.microsoft.com/office/drawing/2014/main" id="{8F808BBC-0F0F-4DB3-9D5E-790C0121A1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sp>
        <p:nvSpPr>
          <p:cNvPr id="12" name="Rechthoek 11"/>
          <p:cNvSpPr/>
          <p:nvPr/>
        </p:nvSpPr>
        <p:spPr>
          <a:xfrm>
            <a:off x="10019546" y="6123543"/>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pic>
        <p:nvPicPr>
          <p:cNvPr id="14" name="Tijdelijke aanduiding voor inhoud 4">
            <a:extLst>
              <a:ext uri="{FF2B5EF4-FFF2-40B4-BE49-F238E27FC236}">
                <a16:creationId xmlns:a16="http://schemas.microsoft.com/office/drawing/2014/main" id="{D53A6BF7-487F-47CC-BC8F-E8982395B8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0" name="Tekstvak 9">
            <a:extLst>
              <a:ext uri="{FF2B5EF4-FFF2-40B4-BE49-F238E27FC236}">
                <a16:creationId xmlns:a16="http://schemas.microsoft.com/office/drawing/2014/main" id="{8B23D8A9-69E8-4FDF-901E-86C6606AFF0C}"/>
              </a:ext>
            </a:extLst>
          </p:cNvPr>
          <p:cNvSpPr txBox="1"/>
          <p:nvPr/>
        </p:nvSpPr>
        <p:spPr>
          <a:xfrm>
            <a:off x="6475597" y="1844689"/>
            <a:ext cx="4707193" cy="160043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solidFill>
                  <a:schemeClr val="tx1"/>
                </a:solidFill>
              </a:rPr>
              <a:t>ADL rollen</a:t>
            </a: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Empathische verbinder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5" name="Tekstvak 14">
            <a:extLst>
              <a:ext uri="{FF2B5EF4-FFF2-40B4-BE49-F238E27FC236}">
                <a16:creationId xmlns:a16="http://schemas.microsoft.com/office/drawing/2014/main" id="{352FEB9B-1AB0-4344-903C-9C332B16DA74}"/>
              </a:ext>
            </a:extLst>
          </p:cNvPr>
          <p:cNvSpPr txBox="1"/>
          <p:nvPr/>
        </p:nvSpPr>
        <p:spPr>
          <a:xfrm>
            <a:off x="6475597" y="3745888"/>
            <a:ext cx="4707193" cy="209288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err="1">
                <a:solidFill>
                  <a:schemeClr val="tx1"/>
                </a:solidFill>
              </a:rPr>
              <a:t>SDG’s</a:t>
            </a:r>
            <a:r>
              <a:rPr lang="nl-NL" b="1" dirty="0">
                <a:solidFill>
                  <a:schemeClr val="tx1"/>
                </a:solidFill>
              </a:rPr>
              <a:t> </a:t>
            </a: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4. Kwaliteitsonderwijs</a:t>
            </a:r>
          </a:p>
          <a:p>
            <a:pPr>
              <a:defRPr/>
            </a:pPr>
            <a:r>
              <a:rPr lang="nl-NL" sz="1600" dirty="0">
                <a:solidFill>
                  <a:schemeClr val="tx1"/>
                </a:solidFill>
                <a:latin typeface="Calibri" panose="020F0502020204030204" pitchFamily="34" charset="0"/>
              </a:rPr>
              <a:t>10. Ongelijkheid verminderen</a:t>
            </a:r>
          </a:p>
          <a:p>
            <a:pPr>
              <a:defRPr/>
            </a:pPr>
            <a:r>
              <a:rPr lang="nl-NL" sz="1600" dirty="0">
                <a:solidFill>
                  <a:schemeClr val="tx1"/>
                </a:solidFill>
                <a:latin typeface="Calibri" panose="020F0502020204030204" pitchFamily="34" charset="0"/>
              </a:rPr>
              <a:t>11. Duurzame steden en gemeenschappen</a:t>
            </a:r>
          </a:p>
          <a:p>
            <a:pPr>
              <a:defRPr/>
            </a:pPr>
            <a:r>
              <a:rPr lang="nl-NL" sz="1600" dirty="0">
                <a:solidFill>
                  <a:schemeClr val="tx1"/>
                </a:solidFill>
                <a:latin typeface="Calibri" panose="020F0502020204030204" pitchFamily="34" charset="0"/>
              </a:rPr>
              <a:t>16. Vrede, justitie en sterke publieke diensten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329927"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Kennistoets</a:t>
            </a:r>
          </a:p>
          <a:p>
            <a:pPr eaLnBrk="1" hangingPunct="1">
              <a:spcBef>
                <a:spcPct val="0"/>
              </a:spcBef>
              <a:buFontTx/>
              <a:buNone/>
            </a:pPr>
            <a:endParaRPr lang="nl-NL" altLang="nl-NL" sz="1600" dirty="0">
              <a:latin typeface="+mn-lt"/>
            </a:endParaRPr>
          </a:p>
          <a:p>
            <a:pPr>
              <a:spcBef>
                <a:spcPct val="0"/>
              </a:spcBef>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5800436" y="1917580"/>
            <a:ext cx="6192345"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a:spcBef>
                <a:spcPts val="0"/>
              </a:spcBef>
              <a:buNone/>
            </a:pPr>
            <a:r>
              <a:rPr lang="nl-NL" sz="1600" dirty="0">
                <a:latin typeface="+mn-lt"/>
              </a:rPr>
              <a:t>1.1 Je kunt de aangeboden begrippen voor ‘Stad en wijk’ uitleggen en toepassen.</a:t>
            </a:r>
          </a:p>
          <a:p>
            <a:pPr>
              <a:spcBef>
                <a:spcPts val="0"/>
              </a:spcBef>
              <a:buNone/>
            </a:pPr>
            <a:r>
              <a:rPr lang="nl-NL" sz="1600" dirty="0">
                <a:latin typeface="+mn-lt"/>
              </a:rPr>
              <a:t>1.2 Je kunt de aangeboden begrippen voor ‘projectmanagement’ uitleggen en toepassen.</a:t>
            </a:r>
          </a:p>
          <a:p>
            <a:pPr>
              <a:spcBef>
                <a:spcPts val="0"/>
              </a:spcBef>
              <a:buNone/>
            </a:pPr>
            <a:r>
              <a:rPr lang="nl-NL" sz="1600" dirty="0">
                <a:latin typeface="+mn-lt"/>
              </a:rPr>
              <a:t>1.3 Je kunt de aangeboden begrippen voor ‘research’ uitleggen en toepassen.</a:t>
            </a:r>
          </a:p>
          <a:p>
            <a:pPr>
              <a:spcBef>
                <a:spcPts val="0"/>
              </a:spcBef>
              <a:buNone/>
            </a:pPr>
            <a:r>
              <a:rPr lang="nl-NL" sz="1600" dirty="0">
                <a:latin typeface="+mn-lt"/>
              </a:rPr>
              <a:t>1.4 Je kunt de aangeboden begrippen voor ‘communicatie’ uitleggen en toepassen.</a:t>
            </a:r>
          </a:p>
          <a:p>
            <a:pPr>
              <a:spcBef>
                <a:spcPts val="0"/>
              </a:spcBef>
              <a:buNone/>
            </a:pPr>
            <a:r>
              <a:rPr lang="nl-NL" sz="1600" dirty="0">
                <a:latin typeface="+mn-lt"/>
              </a:rPr>
              <a:t>1.5 Je kunt de aangeboden begrippen voor ‘groepsdynamica uitleggen en toepassen.</a:t>
            </a:r>
          </a:p>
          <a:p>
            <a:pPr>
              <a:spcBef>
                <a:spcPts val="0"/>
              </a:spcBef>
              <a:buNone/>
            </a:pPr>
            <a:r>
              <a:rPr lang="nl-NL" sz="1600" dirty="0">
                <a:latin typeface="+mn-lt"/>
              </a:rPr>
              <a:t>1.6 Je kunt de aangeboden begrippen voor ‘gedragsbeïnvloeding’ uitleggen en toepassen.</a:t>
            </a:r>
          </a:p>
        </p:txBody>
      </p:sp>
      <p:sp>
        <p:nvSpPr>
          <p:cNvPr id="13" name="Rechthoek 12"/>
          <p:cNvSpPr/>
          <p:nvPr/>
        </p:nvSpPr>
        <p:spPr>
          <a:xfrm>
            <a:off x="10019546" y="6123543"/>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pic>
        <p:nvPicPr>
          <p:cNvPr id="15" name="Tijdelijke aanduiding voor inhoud 4">
            <a:extLst>
              <a:ext uri="{FF2B5EF4-FFF2-40B4-BE49-F238E27FC236}">
                <a16:creationId xmlns:a16="http://schemas.microsoft.com/office/drawing/2014/main" id="{1F6A67D8-07AA-4BA5-AF07-764E697678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5 en 6 getoetst. Bij deze leerdoelen horen verschillende succescriteria. </a:t>
            </a:r>
          </a:p>
        </p:txBody>
      </p:sp>
      <p:sp>
        <p:nvSpPr>
          <p:cNvPr id="9" name="Tekstvak 8"/>
          <p:cNvSpPr txBox="1"/>
          <p:nvPr/>
        </p:nvSpPr>
        <p:spPr>
          <a:xfrm>
            <a:off x="968811" y="2706474"/>
            <a:ext cx="4820886"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benoemen wie jouw stakeholders zijn.</a:t>
            </a:r>
          </a:p>
          <a:p>
            <a:pPr>
              <a:spcBef>
                <a:spcPts val="0"/>
              </a:spcBef>
            </a:pPr>
            <a:r>
              <a:rPr lang="nl-NL" sz="1400" b="0" dirty="0">
                <a:solidFill>
                  <a:schemeClr val="tx1"/>
                </a:solidFill>
              </a:rPr>
              <a:t>2.2 Je kunt een krachtenveldanalyse maken.</a:t>
            </a:r>
          </a:p>
          <a:p>
            <a:pPr>
              <a:spcBef>
                <a:spcPts val="0"/>
              </a:spcBef>
            </a:pPr>
            <a:r>
              <a:rPr lang="nl-NL" sz="1400" b="0" dirty="0">
                <a:solidFill>
                  <a:schemeClr val="tx1"/>
                </a:solidFill>
              </a:rPr>
              <a:t>2.3 Je kunt een overzicht van de doelgroepen in jouw toegewezen gebied maken. </a:t>
            </a:r>
          </a:p>
          <a:p>
            <a:pPr>
              <a:spcBef>
                <a:spcPts val="0"/>
              </a:spcBef>
            </a:pPr>
            <a:r>
              <a:rPr lang="nl-NL" sz="1400" b="0" dirty="0">
                <a:solidFill>
                  <a:schemeClr val="tx1"/>
                </a:solidFill>
              </a:rPr>
              <a:t>2.4 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0032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3</a:t>
            </a:r>
          </a:p>
          <a:p>
            <a:pPr>
              <a:spcBef>
                <a:spcPts val="0"/>
              </a:spcBef>
              <a:spcAft>
                <a:spcPts val="0"/>
              </a:spcAft>
              <a:buNone/>
            </a:pPr>
            <a:r>
              <a:rPr lang="nl-NL" sz="1400" dirty="0"/>
              <a:t>3.1 Je kunt doormiddel van desk research actuele en urgente thema’s voor jouw community aantonen.</a:t>
            </a:r>
          </a:p>
          <a:p>
            <a:pPr>
              <a:spcBef>
                <a:spcPts val="0"/>
              </a:spcBef>
              <a:spcAft>
                <a:spcPts val="0"/>
              </a:spcAft>
              <a:buNone/>
            </a:pPr>
            <a:r>
              <a:rPr lang="nl-NL" sz="1400" dirty="0"/>
              <a:t>3.2 Je kunt de thema’s koppelen aan de stakeholders in jouw community.</a:t>
            </a:r>
          </a:p>
        </p:txBody>
      </p:sp>
      <p:sp>
        <p:nvSpPr>
          <p:cNvPr id="13" name="Rechthoek 12"/>
          <p:cNvSpPr/>
          <p:nvPr/>
        </p:nvSpPr>
        <p:spPr>
          <a:xfrm>
            <a:off x="10019546" y="6157652"/>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838200" y="161560"/>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sp>
        <p:nvSpPr>
          <p:cNvPr id="12" name="Tekstvak 11"/>
          <p:cNvSpPr txBox="1">
            <a:spLocks noChangeArrowheads="1"/>
          </p:cNvSpPr>
          <p:nvPr/>
        </p:nvSpPr>
        <p:spPr bwMode="auto">
          <a:xfrm>
            <a:off x="6657289" y="1487123"/>
            <a:ext cx="4955384"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5</a:t>
            </a:r>
          </a:p>
          <a:p>
            <a:pPr>
              <a:spcBef>
                <a:spcPts val="0"/>
              </a:spcBef>
              <a:spcAft>
                <a:spcPts val="0"/>
              </a:spcAft>
              <a:buNone/>
            </a:pPr>
            <a:r>
              <a:rPr lang="nl-NL" sz="1400" dirty="0"/>
              <a:t>5.1 Je kunt uit verzamelde gegevens (bijeenkomst) wensen voor jouw stakeholders concluderen.</a:t>
            </a:r>
          </a:p>
          <a:p>
            <a:pPr>
              <a:spcBef>
                <a:spcPts val="0"/>
              </a:spcBef>
              <a:spcAft>
                <a:spcPts val="0"/>
              </a:spcAft>
              <a:buNone/>
            </a:pPr>
            <a:r>
              <a:rPr lang="nl-NL" sz="1400" dirty="0"/>
              <a:t>5.2 Je kunt de huidige situatie voor jouw community in kaart brengen.</a:t>
            </a:r>
          </a:p>
          <a:p>
            <a:pPr>
              <a:spcBef>
                <a:spcPts val="0"/>
              </a:spcBef>
              <a:spcAft>
                <a:spcPts val="0"/>
              </a:spcAft>
              <a:buNone/>
            </a:pPr>
            <a:r>
              <a:rPr lang="nl-NL" sz="1400" dirty="0"/>
              <a:t>5.3 Je kunt de gewenste situatie voor jouw community in kaart brengen.</a:t>
            </a:r>
          </a:p>
          <a:p>
            <a:pPr>
              <a:spcBef>
                <a:spcPts val="0"/>
              </a:spcBef>
              <a:spcAft>
                <a:spcPts val="0"/>
              </a:spcAft>
              <a:buNone/>
            </a:pPr>
            <a:r>
              <a:rPr lang="nl-NL" sz="1400" dirty="0"/>
              <a:t>5.4 Je kunt op basis van opgehaalde informatie prioriteiten bepalen aan de belangen en behoeften.</a:t>
            </a:r>
          </a:p>
          <a:p>
            <a:pPr>
              <a:spcBef>
                <a:spcPts val="0"/>
              </a:spcBef>
              <a:spcAft>
                <a:spcPts val="0"/>
              </a:spcAft>
              <a:buNone/>
            </a:pPr>
            <a:r>
              <a:rPr lang="nl-NL" sz="1400" dirty="0"/>
              <a:t>5.5 Je kunt de opgehaalde informatie verwerken.</a:t>
            </a:r>
          </a:p>
        </p:txBody>
      </p:sp>
      <p:sp>
        <p:nvSpPr>
          <p:cNvPr id="14" name="Tekstvak 13"/>
          <p:cNvSpPr txBox="1">
            <a:spLocks noChangeArrowheads="1"/>
          </p:cNvSpPr>
          <p:nvPr/>
        </p:nvSpPr>
        <p:spPr bwMode="auto">
          <a:xfrm>
            <a:off x="6657289" y="3993048"/>
            <a:ext cx="4955384"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6</a:t>
            </a:r>
          </a:p>
          <a:p>
            <a:pPr>
              <a:spcBef>
                <a:spcPts val="0"/>
              </a:spcBef>
              <a:spcAft>
                <a:spcPts val="0"/>
              </a:spcAft>
              <a:buNone/>
            </a:pPr>
            <a:r>
              <a:rPr lang="nl-NL" sz="1400" dirty="0"/>
              <a:t>6.1 Je kunt op basis van verzamelde informatie over jouw community een passende manier bepalen om hen te bereiken.</a:t>
            </a:r>
          </a:p>
          <a:p>
            <a:pPr>
              <a:spcBef>
                <a:spcPts val="0"/>
              </a:spcBef>
              <a:spcAft>
                <a:spcPts val="0"/>
              </a:spcAft>
              <a:buNone/>
            </a:pPr>
            <a:r>
              <a:rPr lang="nl-NL" sz="1400" dirty="0"/>
              <a:t>6.2 Je kunt een projectplanning met deadlines maken.</a:t>
            </a:r>
          </a:p>
          <a:p>
            <a:pPr>
              <a:spcBef>
                <a:spcPts val="0"/>
              </a:spcBef>
              <a:spcAft>
                <a:spcPts val="0"/>
              </a:spcAft>
              <a:buNone/>
            </a:pPr>
            <a:r>
              <a:rPr lang="nl-NL" sz="1400" dirty="0"/>
              <a:t>6.3 Je kunt een projectplan schrijven.</a:t>
            </a:r>
          </a:p>
          <a:p>
            <a:pPr>
              <a:spcBef>
                <a:spcPts val="0"/>
              </a:spcBef>
              <a:spcAft>
                <a:spcPts val="0"/>
              </a:spcAft>
              <a:buNone/>
            </a:pPr>
            <a:r>
              <a:rPr lang="nl-NL" sz="1400" dirty="0"/>
              <a:t>6.4 Je kunt een draaiboek voor de bijeenkomst opstellen.</a:t>
            </a:r>
          </a:p>
          <a:p>
            <a:pPr>
              <a:spcBef>
                <a:spcPts val="0"/>
              </a:spcBef>
              <a:spcAft>
                <a:spcPts val="0"/>
              </a:spcAft>
              <a:buNone/>
            </a:pPr>
            <a:r>
              <a:rPr lang="nl-NL" sz="1400" dirty="0"/>
              <a:t>6.5 Je kunt een gepaste, digitale uitnodiging maken.</a:t>
            </a:r>
          </a:p>
        </p:txBody>
      </p:sp>
      <p:pic>
        <p:nvPicPr>
          <p:cNvPr id="15" name="Tijdelijke aanduiding voor inhoud 4">
            <a:extLst>
              <a:ext uri="{FF2B5EF4-FFF2-40B4-BE49-F238E27FC236}">
                <a16:creationId xmlns:a16="http://schemas.microsoft.com/office/drawing/2014/main" id="{BACDC673-7539-44D9-A4B3-4DD91AD71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019546" y="6198536"/>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4735" y="2416562"/>
            <a:ext cx="1449886" cy="1449886"/>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669160" y="4232273"/>
            <a:ext cx="3923072" cy="16004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CE65E0DD-66D1-45A4-9350-173681C2DB5A}"/>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3" name="Tijdelijke aanduiding voor inhoud 4">
            <a:extLst>
              <a:ext uri="{FF2B5EF4-FFF2-40B4-BE49-F238E27FC236}">
                <a16:creationId xmlns:a16="http://schemas.microsoft.com/office/drawing/2014/main" id="{C1367E71-F058-45C7-8191-0949BD409F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Reflectie</a:t>
            </a:r>
          </a:p>
          <a:p>
            <a:pPr>
              <a:spcBef>
                <a:spcPct val="0"/>
              </a:spcBef>
              <a:buNone/>
            </a:pPr>
            <a:r>
              <a:rPr lang="nl-NL" altLang="nl-NL" sz="1600" dirty="0">
                <a:latin typeface="+mn-lt"/>
              </a:rPr>
              <a:t>Gedurende de periode focus je op je eigen leerdoel met betrekking op communicatie. Je reflecteert op je eigen ontwikkeling aan het einde van de periode. Met deze reflectie wordt leerdoel 4 getoetst. </a:t>
            </a:r>
          </a:p>
        </p:txBody>
      </p:sp>
      <p:sp>
        <p:nvSpPr>
          <p:cNvPr id="11" name="Rechthoek 10"/>
          <p:cNvSpPr/>
          <p:nvPr/>
        </p:nvSpPr>
        <p:spPr>
          <a:xfrm>
            <a:off x="10019545" y="6099257"/>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IBS-SEM-DCV-S42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3" name="Titel 1"/>
          <p:cNvSpPr>
            <a:spLocks noGrp="1"/>
          </p:cNvSpPr>
          <p:nvPr>
            <p:ph type="title"/>
          </p:nvPr>
        </p:nvSpPr>
        <p:spPr>
          <a:xfrm>
            <a:off x="838200" y="389411"/>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Stad en wijk</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dirty="0">
                <a:latin typeface="+mn-lt"/>
              </a:rPr>
              <a:t>Succescriteria</a:t>
            </a:r>
          </a:p>
          <a:p>
            <a:pPr>
              <a:buFont typeface="Arial" panose="020B0604020202020204" pitchFamily="34" charset="0"/>
              <a:buNone/>
            </a:pPr>
            <a:r>
              <a:rPr lang="nl-NL" sz="1600" dirty="0">
                <a:latin typeface="+mn-lt"/>
              </a:rPr>
              <a:t>Leerdoel 4</a:t>
            </a:r>
          </a:p>
          <a:p>
            <a:pPr marL="0" indent="0">
              <a:lnSpc>
                <a:spcPct val="100000"/>
              </a:lnSpc>
              <a:spcBef>
                <a:spcPts val="0"/>
              </a:spcBef>
              <a:spcAft>
                <a:spcPts val="0"/>
              </a:spcAft>
              <a:buNone/>
            </a:pPr>
            <a:r>
              <a:rPr lang="nl-NL" sz="1600" dirty="0">
                <a:latin typeface="+mn-lt"/>
              </a:rPr>
              <a:t>4.1 Je kunt een persoonlijk leerdoel formuleren. </a:t>
            </a:r>
          </a:p>
          <a:p>
            <a:pPr marL="0" indent="0">
              <a:lnSpc>
                <a:spcPct val="100000"/>
              </a:lnSpc>
              <a:spcBef>
                <a:spcPts val="0"/>
              </a:spcBef>
              <a:spcAft>
                <a:spcPts val="0"/>
              </a:spcAft>
              <a:buNone/>
            </a:pPr>
            <a:r>
              <a:rPr lang="nl-NL" sz="1600" dirty="0">
                <a:latin typeface="+mn-lt"/>
              </a:rPr>
              <a:t>4.2 Je kunt in je communicatie gebruik maken van luisteren, samenvatten en doorvragen. </a:t>
            </a:r>
          </a:p>
          <a:p>
            <a:pPr marL="0" indent="0">
              <a:lnSpc>
                <a:spcPct val="100000"/>
              </a:lnSpc>
              <a:spcBef>
                <a:spcPts val="0"/>
              </a:spcBef>
              <a:spcAft>
                <a:spcPts val="0"/>
              </a:spcAft>
              <a:buNone/>
            </a:pPr>
            <a:r>
              <a:rPr lang="nl-NL" sz="1600" dirty="0">
                <a:latin typeface="+mn-lt"/>
              </a:rPr>
              <a:t>4.3 Je kunt hoofd- en bijzaken onderscheiden. </a:t>
            </a:r>
          </a:p>
          <a:p>
            <a:pPr marL="0" indent="0">
              <a:lnSpc>
                <a:spcPct val="100000"/>
              </a:lnSpc>
              <a:spcBef>
                <a:spcPts val="0"/>
              </a:spcBef>
              <a:spcAft>
                <a:spcPts val="0"/>
              </a:spcAft>
              <a:buNone/>
            </a:pPr>
            <a:r>
              <a:rPr lang="nl-NL" sz="1600" dirty="0">
                <a:latin typeface="+mn-lt"/>
              </a:rPr>
              <a:t>4.4 Je kunt toegepaste gesprekstechnieken theoretisch onderbouwen. </a:t>
            </a:r>
          </a:p>
          <a:p>
            <a:pPr marL="0" indent="0">
              <a:lnSpc>
                <a:spcPct val="100000"/>
              </a:lnSpc>
              <a:spcBef>
                <a:spcPts val="0"/>
              </a:spcBef>
              <a:spcAft>
                <a:spcPts val="0"/>
              </a:spcAft>
              <a:buNone/>
            </a:pPr>
            <a:r>
              <a:rPr lang="nl-NL" sz="1600" dirty="0">
                <a:latin typeface="+mn-lt"/>
              </a:rPr>
              <a:t>4.5 Je kunt enthousiasmeren en motiveren. </a:t>
            </a:r>
          </a:p>
          <a:p>
            <a:pPr marL="0" indent="0">
              <a:lnSpc>
                <a:spcPct val="100000"/>
              </a:lnSpc>
              <a:spcBef>
                <a:spcPts val="0"/>
              </a:spcBef>
              <a:spcAft>
                <a:spcPts val="0"/>
              </a:spcAft>
              <a:buNone/>
            </a:pPr>
            <a:r>
              <a:rPr lang="nl-NL" sz="1600" dirty="0">
                <a:latin typeface="+mn-lt"/>
              </a:rPr>
              <a:t>4.6 Je kunt reflecteren volgens de STARR-methode.</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7B5CD285-2ED1-4AC1-96AA-6706EA5279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AD29BA-5D45-4483-ADAD-89E013081ACF}">
  <ds:schemaRefs>
    <ds:schemaRef ds:uri="http://schemas.microsoft.com/sharepoint/v3/contenttype/forms"/>
  </ds:schemaRefs>
</ds:datastoreItem>
</file>

<file path=customXml/itemProps2.xml><?xml version="1.0" encoding="utf-8"?>
<ds:datastoreItem xmlns:ds="http://schemas.openxmlformats.org/officeDocument/2006/customXml" ds:itemID="{B2075344-0E2F-4C26-A870-5E044A64DD53}"/>
</file>

<file path=customXml/itemProps3.xml><?xml version="1.0" encoding="utf-8"?>
<ds:datastoreItem xmlns:ds="http://schemas.openxmlformats.org/officeDocument/2006/customXml" ds:itemID="{A46A6B26-A46C-49A7-8AA5-521E54B91CC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141</TotalTime>
  <Words>1053</Words>
  <Application>Microsoft Office PowerPoint</Application>
  <PresentationFormat>Breedbeeld</PresentationFormat>
  <Paragraphs>123</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De community verbonden Specialisatie Stad en wijk</vt:lpstr>
      <vt:lpstr>IBS De community verbonden Specialisatie Stad en wijk</vt:lpstr>
      <vt:lpstr>IBS De community verbonden Specialisatie Stad en wijk</vt:lpstr>
      <vt:lpstr>IBS De community verbonden Specialisatie Stad en wijk</vt:lpstr>
      <vt:lpstr>IBS De community verbonden Specialisatie Stad en wijk</vt:lpstr>
      <vt:lpstr>PowerPoint-presentatie</vt:lpstr>
      <vt:lpstr>IBS De community verbonden Specialisatie Stad en wijk</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2021-07-22T12:59:19Z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